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5" r:id="rId4"/>
    <p:sldId id="262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6" autoAdjust="0"/>
    <p:restoredTop sz="94737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uliya.tcherniawskaya@yandex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sportal.ru/chernyavskaya-yuliya-antonovna" TargetMode="External"/><Relationship Id="rId4" Type="http://schemas.openxmlformats.org/officeDocument/2006/relationships/hyperlink" Target="https://iuliyatcherniawska.wixsite.com/website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здел D\фото\Фото 20-21 учебный год\ГМО инструктора по ФК\картинки\WhatsApp Image 2020-09-15 at 15.31.5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10" b="14879"/>
          <a:stretch/>
        </p:blipFill>
        <p:spPr bwMode="auto">
          <a:xfrm>
            <a:off x="2214546" y="1714488"/>
            <a:ext cx="5072066" cy="380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3" descr="C:\Users\Asus\Downloads\1606688841_57-p-krasivii-nezhnii-odnotonnii-fon-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429652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вида № 8 «Буратино»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город-курорт Геленджик</a:t>
            </a:r>
            <a:endParaRPr lang="ru-RU" sz="2400" dirty="0"/>
          </a:p>
        </p:txBody>
      </p:sp>
      <p:pic>
        <p:nvPicPr>
          <p:cNvPr id="1026" name="Picture 2" descr="C:\Users\Буратино\Desktop\СТАРШИЙ ВОСПИТАТЕЛЬ\КОНКУРСЫ АКЦИИ!!!\Воспитатель года\презентация\WhatsApp Image 2021-04-13 at 15.27.47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143116"/>
            <a:ext cx="6850147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786050" y="621508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08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sus\Downloads\1606688841_57-p-krasivii-nezhnii-odnotonnii-fon-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6" y="-35581"/>
            <a:ext cx="9144000" cy="686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1000108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Мое педагогическое кредо: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«Победа показывает, что ты можешь, а поражение –чего ты стоишь».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5570106"/>
            <a:ext cx="5738936" cy="1073604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Чернявская Юлия Антоновна 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</p:txBody>
      </p:sp>
      <p:pic>
        <p:nvPicPr>
          <p:cNvPr id="12" name="Picture 2" descr="C:\Users\Буратино\Downloads\WhatsApp Image 2021-01-15 at 09.41.3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142984"/>
            <a:ext cx="4429156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3339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ownloads\1606688841_57-p-krasivii-nezhnii-odnotonnii-fon-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Буратино\Desktop\СТАРШИЙ ВОСПИТАТЕЛЬ\КОНКУРСЫ АКЦИИ!!!\Воспитатель года\презентация\333.png"/>
          <p:cNvPicPr>
            <a:picLocks noChangeAspect="1" noChangeArrowheads="1"/>
          </p:cNvPicPr>
          <p:nvPr/>
        </p:nvPicPr>
        <p:blipFill>
          <a:blip r:embed="rId3"/>
          <a:srcRect l="33992" t="7844" r="9746"/>
          <a:stretch>
            <a:fillRect/>
          </a:stretch>
        </p:blipFill>
        <p:spPr bwMode="auto">
          <a:xfrm>
            <a:off x="267479" y="1714488"/>
            <a:ext cx="4030957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Буратино\Desktop\СТАРШИЙ ВОСПИТАТЕЛЬ\КОНКУРСЫ АКЦИИ!!!\Воспитатель года\презентация\6.png"/>
          <p:cNvPicPr>
            <a:picLocks noChangeAspect="1" noChangeArrowheads="1"/>
          </p:cNvPicPr>
          <p:nvPr/>
        </p:nvPicPr>
        <p:blipFill>
          <a:blip r:embed="rId4"/>
          <a:srcRect l="15941" r="17482"/>
          <a:stretch>
            <a:fillRect/>
          </a:stretch>
        </p:blipFill>
        <p:spPr bwMode="auto">
          <a:xfrm>
            <a:off x="4571999" y="2857496"/>
            <a:ext cx="4226777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814393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Победа для меня – это достижения моих воспитанников.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ownloads\1606688841_57-p-krasivii-nezhnii-odnotonnii-fon-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" y="0"/>
            <a:ext cx="9143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14393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Победа для меня – это достижения моих воспитанников.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Буратино\Desktop\СТАРШИЙ ВОСПИТАТЕЛЬ\КОНКУРСЫ АКЦИИ!!!\Воспитатель года\презентация\WhatsApp Image 2021-04-13 at 15.28.36 (5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463439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Буратино\Desktop\СТАРШИЙ ВОСПИТАТЕЛЬ\На ГМО\ГМО Юля\ГМО инструктора по ФК\83a07826-fd19-44d0-993e-75be3a339c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928802"/>
            <a:ext cx="3929090" cy="294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558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ownloads\1606688841_57-p-krasivii-nezhnii-odnotonnii-fon-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" y="0"/>
            <a:ext cx="9143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7054552" cy="1368151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Мои контакты: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358246" cy="35118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+7(918) 673-15-81 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iuliya.tcherniawskaya@yandex.ru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Личный сайт: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iuliyatcherniawska.wixsite.com/website-1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nsportal.ru/chernyavskaya-yuliya-antonovna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686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73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Мое педагогическое кредо: «Победа показывает, что ты можешь, а поражение –чего ты стоишь».</vt:lpstr>
      <vt:lpstr>Слайд 3</vt:lpstr>
      <vt:lpstr>Слайд 4</vt:lpstr>
      <vt:lpstr>Мои контакты: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Буратино</cp:lastModifiedBy>
  <cp:revision>20</cp:revision>
  <dcterms:created xsi:type="dcterms:W3CDTF">2021-04-13T08:36:33Z</dcterms:created>
  <dcterms:modified xsi:type="dcterms:W3CDTF">2021-04-14T05:42:21Z</dcterms:modified>
</cp:coreProperties>
</file>